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257" r:id="rId3"/>
    <p:sldId id="453" r:id="rId4"/>
    <p:sldId id="447" r:id="rId5"/>
    <p:sldId id="448" r:id="rId6"/>
    <p:sldId id="449" r:id="rId7"/>
    <p:sldId id="616" r:id="rId8"/>
    <p:sldId id="707" r:id="rId9"/>
    <p:sldId id="708" r:id="rId10"/>
    <p:sldId id="1215" r:id="rId11"/>
    <p:sldId id="1216" r:id="rId12"/>
    <p:sldId id="1217" r:id="rId13"/>
    <p:sldId id="1218" r:id="rId14"/>
    <p:sldId id="1279" r:id="rId15"/>
    <p:sldId id="656" r:id="rId16"/>
    <p:sldId id="657" r:id="rId17"/>
    <p:sldId id="661" r:id="rId18"/>
    <p:sldId id="658" r:id="rId19"/>
    <p:sldId id="659" r:id="rId20"/>
    <p:sldId id="660" r:id="rId21"/>
    <p:sldId id="713" r:id="rId22"/>
    <p:sldId id="1225" r:id="rId23"/>
    <p:sldId id="1235" r:id="rId24"/>
    <p:sldId id="421" r:id="rId25"/>
    <p:sldId id="542" r:id="rId26"/>
    <p:sldId id="1297" r:id="rId27"/>
    <p:sldId id="1298" r:id="rId28"/>
    <p:sldId id="1299" r:id="rId29"/>
    <p:sldId id="1300" r:id="rId30"/>
    <p:sldId id="1301" r:id="rId31"/>
    <p:sldId id="1233" r:id="rId32"/>
    <p:sldId id="1302" r:id="rId33"/>
    <p:sldId id="1303" r:id="rId34"/>
    <p:sldId id="1304" r:id="rId35"/>
    <p:sldId id="1305" r:id="rId36"/>
    <p:sldId id="1306" r:id="rId37"/>
    <p:sldId id="1307" r:id="rId38"/>
    <p:sldId id="954" r:id="rId39"/>
    <p:sldId id="1277" r:id="rId40"/>
    <p:sldId id="1276" r:id="rId41"/>
    <p:sldId id="1278" r:id="rId42"/>
    <p:sldId id="1310" r:id="rId43"/>
    <p:sldId id="1308" r:id="rId44"/>
    <p:sldId id="1309" r:id="rId45"/>
    <p:sldId id="1280" r:id="rId46"/>
    <p:sldId id="1311" r:id="rId47"/>
    <p:sldId id="1240" r:id="rId48"/>
    <p:sldId id="256" r:id="rId49"/>
    <p:sldId id="257" r:id="rId50"/>
    <p:sldId id="1237" r:id="rId51"/>
    <p:sldId id="1238" r:id="rId52"/>
    <p:sldId id="1281" r:id="rId53"/>
    <p:sldId id="1122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53"/>
            <p14:sldId id="447"/>
            <p14:sldId id="448"/>
            <p14:sldId id="449"/>
            <p14:sldId id="616"/>
            <p14:sldId id="707"/>
            <p14:sldId id="708"/>
            <p14:sldId id="1215"/>
            <p14:sldId id="1216"/>
            <p14:sldId id="1217"/>
            <p14:sldId id="1218"/>
            <p14:sldId id="1279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35"/>
            <p14:sldId id="421"/>
            <p14:sldId id="542"/>
            <p14:sldId id="1297"/>
            <p14:sldId id="1298"/>
            <p14:sldId id="1299"/>
            <p14:sldId id="1300"/>
            <p14:sldId id="1301"/>
            <p14:sldId id="1233"/>
            <p14:sldId id="1302"/>
            <p14:sldId id="1303"/>
            <p14:sldId id="1304"/>
            <p14:sldId id="1305"/>
            <p14:sldId id="1306"/>
            <p14:sldId id="1307"/>
            <p14:sldId id="954"/>
            <p14:sldId id="1277"/>
            <p14:sldId id="1276"/>
            <p14:sldId id="1278"/>
            <p14:sldId id="1310"/>
            <p14:sldId id="1308"/>
            <p14:sldId id="1309"/>
            <p14:sldId id="1280"/>
            <p14:sldId id="1311"/>
            <p14:sldId id="1240"/>
            <p14:sldId id="256"/>
            <p14:sldId id="257"/>
            <p14:sldId id="1237"/>
            <p14:sldId id="1238"/>
            <p14:sldId id="128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2242" autoAdjust="0"/>
  </p:normalViewPr>
  <p:slideViewPr>
    <p:cSldViewPr>
      <p:cViewPr varScale="1">
        <p:scale>
          <a:sx n="92" d="100"/>
          <a:sy n="92" d="100"/>
        </p:scale>
        <p:origin x="190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073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13th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Thou 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14181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Wesley Keene Hine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Copyright 1949 and 1953 Stuart Hine Trust CIO Stuart K. Hine Trust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836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1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Lord my God when I in awesome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Consider all the works Thy hand hath made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stars I hear the mighty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Thy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throughout the universe displayed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65018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2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through the woods and forest glades I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birds sing sweetly in the trees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look down from lofty mountain grandeur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brook and feel the gentle breeze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38056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3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think that God His Son not sparing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Sent Him to die I scarce can take it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on the Cross my burden gladly bearing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bled and died to take away my sin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93236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4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Christ shall come with shout of acclamation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me home what joy shall fill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shall I bow in humble adoration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proclaim my God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57537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B2B8A-89B4-A9C5-D71A-709D8D9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9C4C08-0D1F-7EE9-C927-1892419D0A0C}"/>
              </a:ext>
            </a:extLst>
          </p:cNvPr>
          <p:cNvSpPr txBox="1"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https://files.logoscdn.com/v1/files/83654762/assets/16863512/content.png?signature=ME1eOBr43tL81FDNTDJrm0TIp3M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29461-F9E8-5D48-0CE0-67CB93AF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1FAFC-1FBC-9228-8C1E-97D5B94C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C000A-16C0-18C0-F35F-D335C5D7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26876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24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73A3-2A51-D185-C378-99FBE847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31C22-DE2B-7795-369E-7CB533C1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152C-F929-1520-E792-9E9BAE99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09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FBED-78C6-AC03-9D9E-979A55C3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1EC4-CFC8-C986-03FA-1EEF8213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EEFD7-E300-252D-6B69-58EA9232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6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21904-D0D1-BFED-0689-DEA2C787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B704-1AD5-CACD-FE84-8C2AC58F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E85A-FB12-F095-DCB3-09484B5CD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70D3D-39C9-D06B-D58E-D0760810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3266</TotalTime>
  <Words>1512</Words>
  <Application>Microsoft Office PowerPoint</Application>
  <PresentationFormat>On-screen Show (4:3)</PresentationFormat>
  <Paragraphs>258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104</cp:revision>
  <dcterms:created xsi:type="dcterms:W3CDTF">2024-09-27T16:56:29Z</dcterms:created>
  <dcterms:modified xsi:type="dcterms:W3CDTF">2025-04-12T13:29:35Z</dcterms:modified>
</cp:coreProperties>
</file>